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508" r:id="rId23"/>
    <p:sldId id="384" r:id="rId24"/>
    <p:sldId id="569"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558" r:id="rId38"/>
    <p:sldId id="561" r:id="rId39"/>
    <p:sldId id="560" r:id="rId40"/>
    <p:sldId id="568" r:id="rId41"/>
    <p:sldId id="562" r:id="rId42"/>
    <p:sldId id="567" r:id="rId43"/>
    <p:sldId id="417" r:id="rId44"/>
    <p:sldId id="263" r:id="rId45"/>
    <p:sldId id="260" r:id="rId46"/>
    <p:sldId id="450" r:id="rId47"/>
    <p:sldId id="449" r:id="rId48"/>
    <p:sldId id="270" r:id="rId49"/>
    <p:sldId id="271" r:id="rId50"/>
    <p:sldId id="272" r:id="rId51"/>
    <p:sldId id="273" r:id="rId52"/>
    <p:sldId id="385" r:id="rId53"/>
    <p:sldId id="279" r:id="rId54"/>
    <p:sldId id="280" r:id="rId55"/>
    <p:sldId id="281" r:id="rId56"/>
    <p:sldId id="282" r:id="rId57"/>
    <p:sldId id="386" r:id="rId58"/>
    <p:sldId id="387" r:id="rId59"/>
    <p:sldId id="388" r:id="rId60"/>
    <p:sldId id="389" r:id="rId61"/>
    <p:sldId id="390" r:id="rId62"/>
    <p:sldId id="391" r:id="rId63"/>
    <p:sldId id="392" r:id="rId64"/>
    <p:sldId id="393" r:id="rId65"/>
    <p:sldId id="402" r:id="rId66"/>
    <p:sldId id="410" r:id="rId67"/>
    <p:sldId id="411" r:id="rId68"/>
    <p:sldId id="406" r:id="rId69"/>
    <p:sldId id="403" r:id="rId70"/>
    <p:sldId id="414" r:id="rId71"/>
    <p:sldId id="415" r:id="rId72"/>
    <p:sldId id="416" r:id="rId73"/>
    <p:sldId id="512" r:id="rId74"/>
    <p:sldId id="513" r:id="rId75"/>
    <p:sldId id="409" r:id="rId76"/>
    <p:sldId id="405" r:id="rId77"/>
    <p:sldId id="407" r:id="rId78"/>
    <p:sldId id="404" r:id="rId79"/>
    <p:sldId id="514" r:id="rId80"/>
    <p:sldId id="515" r:id="rId81"/>
    <p:sldId id="570" r:id="rId82"/>
    <p:sldId id="571" r:id="rId83"/>
    <p:sldId id="435" r:id="rId84"/>
    <p:sldId id="516" r:id="rId85"/>
    <p:sldId id="437" r:id="rId86"/>
    <p:sldId id="527" r:id="rId87"/>
    <p:sldId id="528" r:id="rId88"/>
    <p:sldId id="529" r:id="rId89"/>
    <p:sldId id="530" r:id="rId90"/>
    <p:sldId id="518" r:id="rId91"/>
    <p:sldId id="519" r:id="rId92"/>
    <p:sldId id="520" r:id="rId93"/>
    <p:sldId id="521" r:id="rId94"/>
    <p:sldId id="439" r:id="rId95"/>
    <p:sldId id="522" r:id="rId96"/>
    <p:sldId id="523" r:id="rId97"/>
    <p:sldId id="525" r:id="rId98"/>
    <p:sldId id="440" r:id="rId99"/>
    <p:sldId id="442" r:id="rId100"/>
    <p:sldId id="443" r:id="rId101"/>
    <p:sldId id="541" r:id="rId102"/>
    <p:sldId id="544" r:id="rId103"/>
    <p:sldId id="543" r:id="rId104"/>
    <p:sldId id="546" r:id="rId105"/>
    <p:sldId id="547" r:id="rId106"/>
    <p:sldId id="542" r:id="rId107"/>
    <p:sldId id="438" r:id="rId108"/>
    <p:sldId id="531" r:id="rId109"/>
    <p:sldId id="532" r:id="rId110"/>
    <p:sldId id="533" r:id="rId111"/>
    <p:sldId id="534" r:id="rId112"/>
    <p:sldId id="535" r:id="rId113"/>
    <p:sldId id="536" r:id="rId114"/>
    <p:sldId id="537" r:id="rId115"/>
    <p:sldId id="436" r:id="rId116"/>
    <p:sldId id="551" r:id="rId117"/>
    <p:sldId id="549" r:id="rId118"/>
    <p:sldId id="538" r:id="rId119"/>
    <p:sldId id="539" r:id="rId120"/>
    <p:sldId id="540" r:id="rId121"/>
    <p:sldId id="550" r:id="rId122"/>
    <p:sldId id="548" r:id="rId123"/>
    <p:sldId id="526" r:id="rId124"/>
    <p:sldId id="460" r:id="rId125"/>
    <p:sldId id="552" r:id="rId126"/>
    <p:sldId id="462" r:id="rId127"/>
    <p:sldId id="463" r:id="rId128"/>
    <p:sldId id="467" r:id="rId129"/>
    <p:sldId id="469" r:id="rId130"/>
    <p:sldId id="476" r:id="rId131"/>
    <p:sldId id="475" r:id="rId132"/>
    <p:sldId id="478" r:id="rId133"/>
    <p:sldId id="477" r:id="rId134"/>
    <p:sldId id="479" r:id="rId135"/>
    <p:sldId id="480" r:id="rId136"/>
    <p:sldId id="466" r:id="rId137"/>
    <p:sldId id="464" r:id="rId138"/>
    <p:sldId id="471" r:id="rId139"/>
    <p:sldId id="470" r:id="rId140"/>
    <p:sldId id="473" r:id="rId141"/>
    <p:sldId id="474" r:id="rId142"/>
    <p:sldId id="483" r:id="rId143"/>
    <p:sldId id="481" r:id="rId144"/>
    <p:sldId id="472" r:id="rId145"/>
    <p:sldId id="484" r:id="rId146"/>
    <p:sldId id="486" r:id="rId147"/>
    <p:sldId id="493" r:id="rId148"/>
    <p:sldId id="487" r:id="rId149"/>
    <p:sldId id="490" r:id="rId150"/>
    <p:sldId id="489" r:id="rId151"/>
    <p:sldId id="500" r:id="rId152"/>
    <p:sldId id="491" r:id="rId153"/>
    <p:sldId id="488" r:id="rId154"/>
    <p:sldId id="482" r:id="rId155"/>
    <p:sldId id="497" r:id="rId156"/>
    <p:sldId id="498" r:id="rId157"/>
    <p:sldId id="501" r:id="rId158"/>
    <p:sldId id="496" r:id="rId159"/>
    <p:sldId id="505" r:id="rId160"/>
    <p:sldId id="503" r:id="rId161"/>
    <p:sldId id="502" r:id="rId162"/>
    <p:sldId id="509" r:id="rId163"/>
    <p:sldId id="510" r:id="rId164"/>
    <p:sldId id="506" r:id="rId165"/>
    <p:sldId id="511" r:id="rId166"/>
    <p:sldId id="485" r:id="rId167"/>
    <p:sldId id="284" r:id="rId168"/>
    <p:sldId id="285" r:id="rId169"/>
    <p:sldId id="286" r:id="rId170"/>
    <p:sldId id="355" r:id="rId171"/>
    <p:sldId id="291" r:id="rId172"/>
    <p:sldId id="288" r:id="rId173"/>
    <p:sldId id="292" r:id="rId174"/>
    <p:sldId id="293" r:id="rId175"/>
    <p:sldId id="294" r:id="rId176"/>
    <p:sldId id="297" r:id="rId177"/>
    <p:sldId id="298" r:id="rId178"/>
    <p:sldId id="299" r:id="rId179"/>
    <p:sldId id="300" r:id="rId180"/>
    <p:sldId id="301" r:id="rId181"/>
    <p:sldId id="302" r:id="rId182"/>
    <p:sldId id="303" r:id="rId183"/>
    <p:sldId id="304" r:id="rId184"/>
    <p:sldId id="553" r:id="rId185"/>
    <p:sldId id="554" r:id="rId186"/>
    <p:sldId id="305" r:id="rId187"/>
    <p:sldId id="306" r:id="rId188"/>
    <p:sldId id="555" r:id="rId189"/>
    <p:sldId id="557" r:id="rId190"/>
    <p:sldId id="556" r:id="rId191"/>
    <p:sldId id="307" r:id="rId192"/>
    <p:sldId id="308" r:id="rId193"/>
    <p:sldId id="309" r:id="rId194"/>
    <p:sldId id="310" r:id="rId195"/>
    <p:sldId id="315" r:id="rId196"/>
    <p:sldId id="316" r:id="rId197"/>
    <p:sldId id="317" r:id="rId198"/>
    <p:sldId id="311" r:id="rId199"/>
    <p:sldId id="312" r:id="rId200"/>
    <p:sldId id="313" r:id="rId201"/>
    <p:sldId id="314" r:id="rId202"/>
    <p:sldId id="318" r:id="rId203"/>
    <p:sldId id="319" r:id="rId204"/>
    <p:sldId id="320" r:id="rId205"/>
    <p:sldId id="321" r:id="rId206"/>
    <p:sldId id="322" r:id="rId207"/>
    <p:sldId id="323" r:id="rId208"/>
    <p:sldId id="324" r:id="rId209"/>
    <p:sldId id="326" r:id="rId210"/>
    <p:sldId id="327" r:id="rId211"/>
    <p:sldId id="328" r:id="rId212"/>
    <p:sldId id="329" r:id="rId213"/>
    <p:sldId id="330" r:id="rId214"/>
    <p:sldId id="331" r:id="rId215"/>
    <p:sldId id="332" r:id="rId216"/>
    <p:sldId id="333" r:id="rId217"/>
    <p:sldId id="334" r:id="rId218"/>
    <p:sldId id="335" r:id="rId219"/>
    <p:sldId id="336" r:id="rId220"/>
    <p:sldId id="337" r:id="rId221"/>
    <p:sldId id="338" r:id="rId222"/>
    <p:sldId id="339" r:id="rId223"/>
    <p:sldId id="340" r:id="rId224"/>
    <p:sldId id="341" r:id="rId225"/>
    <p:sldId id="342" r:id="rId226"/>
    <p:sldId id="343" r:id="rId227"/>
    <p:sldId id="344" r:id="rId228"/>
    <p:sldId id="345" r:id="rId229"/>
    <p:sldId id="346" r:id="rId230"/>
    <p:sldId id="347" r:id="rId231"/>
    <p:sldId id="348" r:id="rId232"/>
    <p:sldId id="349" r:id="rId233"/>
    <p:sldId id="350" r:id="rId234"/>
    <p:sldId id="351" r:id="rId235"/>
    <p:sldId id="352" r:id="rId236"/>
    <p:sldId id="353" r:id="rId237"/>
    <p:sldId id="354" r:id="rId238"/>
    <p:sldId id="356" r:id="rId239"/>
    <p:sldId id="357" r:id="rId240"/>
    <p:sldId id="358" r:id="rId241"/>
    <p:sldId id="359" r:id="rId242"/>
    <p:sldId id="360" r:id="rId243"/>
    <p:sldId id="361" r:id="rId244"/>
    <p:sldId id="362" r:id="rId245"/>
    <p:sldId id="363" r:id="rId246"/>
    <p:sldId id="364" r:id="rId247"/>
    <p:sldId id="432" r:id="rId248"/>
    <p:sldId id="433" r:id="rId249"/>
    <p:sldId id="434" r:id="rId250"/>
    <p:sldId id="423" r:id="rId251"/>
    <p:sldId id="563" r:id="rId252"/>
    <p:sldId id="564" r:id="rId253"/>
    <p:sldId id="565" r:id="rId254"/>
    <p:sldId id="566" r:id="rId255"/>
    <p:sldId id="268" r:id="rId256"/>
    <p:sldId id="365" r:id="rId257"/>
    <p:sldId id="366" r:id="rId258"/>
    <p:sldId id="507" r:id="rId259"/>
    <p:sldId id="296" r:id="rId260"/>
    <p:sldId id="290" r:id="rId26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9"/>
            <p14:sldId id="455"/>
            <p14:sldId id="382"/>
            <p14:sldId id="452"/>
            <p14:sldId id="454"/>
            <p14:sldId id="508"/>
            <p14:sldId id="384"/>
            <p14:sldId id="569"/>
            <p14:sldId id="373"/>
            <p14:sldId id="374"/>
            <p14:sldId id="375"/>
            <p14:sldId id="395"/>
            <p14:sldId id="396"/>
            <p14:sldId id="418"/>
            <p14:sldId id="397"/>
            <p14:sldId id="398"/>
            <p14:sldId id="399"/>
            <p14:sldId id="419"/>
            <p14:sldId id="400"/>
            <p14:sldId id="559"/>
            <p14:sldId id="558"/>
            <p14:sldId id="561"/>
            <p14:sldId id="560"/>
            <p14:sldId id="568"/>
            <p14:sldId id="562"/>
            <p14:sldId id="567"/>
            <p14:sldId id="417"/>
            <p14:sldId id="263"/>
            <p14:sldId id="260"/>
            <p14:sldId id="450"/>
            <p14:sldId id="449"/>
            <p14:sldId id="270"/>
            <p14:sldId id="271"/>
            <p14:sldId id="272"/>
            <p14:sldId id="273"/>
            <p14:sldId id="385"/>
            <p14:sldId id="279"/>
            <p14:sldId id="280"/>
            <p14:sldId id="281"/>
            <p14:sldId id="282"/>
            <p14:sldId id="386"/>
            <p14:sldId id="387"/>
            <p14:sldId id="388"/>
            <p14:sldId id="389"/>
            <p14:sldId id="390"/>
            <p14:sldId id="391"/>
            <p14:sldId id="392"/>
            <p14:sldId id="393"/>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50"/>
            <p14:sldId id="548"/>
            <p14:sldId id="526"/>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361"/>
            <p14:sldId id="362"/>
            <p14:sldId id="363"/>
            <p14:sldId id="364"/>
            <p14:sldId id="432"/>
            <p14:sldId id="433"/>
            <p14:sldId id="434"/>
            <p14:sldId id="423"/>
            <p14:sldId id="563"/>
            <p14:sldId id="564"/>
            <p14:sldId id="56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85D3"/>
    <a:srgbClr val="009400"/>
    <a:srgbClr val="0C0C0C"/>
    <a:srgbClr val="4472C4"/>
    <a:srgbClr val="FFC000"/>
    <a:srgbClr val="B9B9B9"/>
    <a:srgbClr val="89D466"/>
    <a:srgbClr val="F7C041"/>
    <a:srgbClr val="55B7EE"/>
    <a:srgbClr val="007A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0" autoAdjust="0"/>
    <p:restoredTop sz="94660"/>
  </p:normalViewPr>
  <p:slideViewPr>
    <p:cSldViewPr snapToGrid="0">
      <p:cViewPr varScale="1">
        <p:scale>
          <a:sx n="118" d="100"/>
          <a:sy n="118" d="100"/>
        </p:scale>
        <p:origin x="9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commentAuthors" Target="commentAuthor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2021-03-17</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2021-03-17</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255.xml"/></Relationships>
</file>

<file path=ppt/slides/_rels/slide10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5.xml"/><Relationship Id="rId2" Type="http://schemas.openxmlformats.org/officeDocument/2006/relationships/slide" Target="slide217.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10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255.xml"/></Relationships>
</file>

<file path=ppt/slides/_rels/slide108.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image" Target="../media/image101.png"/><Relationship Id="rId7" Type="http://schemas.openxmlformats.org/officeDocument/2006/relationships/hyperlink" Target="../Content/ItCS/calendar.php-70.html" TargetMode="Externa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10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255.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83.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1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slide" Target="slide83.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30.jpeg"/><Relationship Id="rId4" Type="http://schemas.openxmlformats.org/officeDocument/2006/relationships/image" Target="../media/image129.jpeg"/></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slide" Target="slide83.xml"/><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34.png"/><Relationship Id="rId4" Type="http://schemas.openxmlformats.org/officeDocument/2006/relationships/image" Target="../media/image133.png"/></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jpe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255.xml"/></Relationships>
</file>

<file path=ppt/slides/_rels/slide11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115.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1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11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11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44.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44.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12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image" Target="../media/image140.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39.jpeg"/><Relationship Id="rId5" Type="http://schemas.openxmlformats.org/officeDocument/2006/relationships/image" Target="../media/image26.jpeg"/><Relationship Id="rId4" Type="http://schemas.openxmlformats.org/officeDocument/2006/relationships/image" Target="../media/image138.jpeg"/></Relationships>
</file>

<file path=ppt/slides/_rels/slide126.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43.png"/><Relationship Id="rId4" Type="http://schemas.openxmlformats.org/officeDocument/2006/relationships/image" Target="../media/image142.png"/></Relationships>
</file>

<file path=ppt/slides/_rels/slide128.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55.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46.png"/><Relationship Id="rId4" Type="http://schemas.openxmlformats.org/officeDocument/2006/relationships/image" Target="../media/image145.png"/></Relationships>
</file>

<file path=ppt/slides/_rels/slide1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48.png"/></Relationships>
</file>

<file path=ppt/slides/_rels/slide1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34.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61.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51.pn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37.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56.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8.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9.jpeg"/><Relationship Id="rId7" Type="http://schemas.openxmlformats.org/officeDocument/2006/relationships/hyperlink" Target="../Content/ItCS/calendar.php-59.html" TargetMode="Externa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55.png"/><Relationship Id="rId4" Type="http://schemas.openxmlformats.org/officeDocument/2006/relationships/image" Target="../media/image154.png"/></Relationships>
</file>

<file path=ppt/slides/_rels/slide1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58.png"/><Relationship Id="rId4" Type="http://schemas.openxmlformats.org/officeDocument/2006/relationships/image" Target="../media/image157.png"/></Relationships>
</file>

<file path=ppt/slides/_rels/slide141.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4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62.jpe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65.png"/><Relationship Id="rId4" Type="http://schemas.openxmlformats.org/officeDocument/2006/relationships/image" Target="../media/image164.png"/></Relationships>
</file>

<file path=ppt/slides/_rels/slide14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4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slide" Target="slide44.xml"/><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image" Target="../media/image167.jpeg"/><Relationship Id="rId16"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slide" Target="slide255.xml"/><Relationship Id="rId9" Type="http://schemas.openxmlformats.org/officeDocument/2006/relationships/image" Target="../media/image172.png"/><Relationship Id="rId14" Type="http://schemas.openxmlformats.org/officeDocument/2006/relationships/image" Target="../media/image177.png"/></Relationships>
</file>

<file path=ppt/slides/_rels/slide14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49.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image" Target="../media/image167.jpe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85.jpeg"/><Relationship Id="rId5" Type="http://schemas.openxmlformats.org/officeDocument/2006/relationships/image" Target="../media/image184.png"/><Relationship Id="rId4" Type="http://schemas.openxmlformats.org/officeDocument/2006/relationships/image" Target="../media/image183.png"/></Relationships>
</file>

<file path=ppt/slides/_rels/slide1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slide" Target="slide255.xml"/><Relationship Id="rId7" Type="http://schemas.openxmlformats.org/officeDocument/2006/relationships/image" Target="../media/image189.png"/><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5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191.png"/></Relationships>
</file>

<file path=ppt/slides/_rels/slide152.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5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15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195.png"/></Relationships>
</file>

<file path=ppt/slides/_rels/slide15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5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5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5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62.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6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6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image" Target="../media/image203.jpeg"/><Relationship Id="rId4" Type="http://schemas.openxmlformats.org/officeDocument/2006/relationships/image" Target="../media/image202.png"/></Relationships>
</file>

<file path=ppt/slides/_rels/slide16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 Id="rId6" Type="http://schemas.openxmlformats.org/officeDocument/2006/relationships/image" Target="../media/image205.jpeg"/><Relationship Id="rId5" Type="http://schemas.openxmlformats.org/officeDocument/2006/relationships/slide" Target="slide65.xml"/><Relationship Id="rId4" Type="http://schemas.openxmlformats.org/officeDocument/2006/relationships/image" Target="../media/image204.png"/></Relationships>
</file>

<file path=ppt/slides/_rels/slide167.xml.rels><?xml version="1.0" encoding="UTF-8" standalone="yes"?>
<Relationships xmlns="http://schemas.openxmlformats.org/package/2006/relationships"><Relationship Id="rId3" Type="http://schemas.openxmlformats.org/officeDocument/2006/relationships/slide" Target="slide251.xml"/><Relationship Id="rId2" Type="http://schemas.openxmlformats.org/officeDocument/2006/relationships/slide" Target="slide168.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slide" Target="slide2.xml"/></Relationships>
</file>

<file path=ppt/slides/_rels/slide168.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slide" Target="slide167.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slide" Target="slide243.xml"/><Relationship Id="rId4" Type="http://schemas.openxmlformats.org/officeDocument/2006/relationships/slide" Target="slide238.xml"/></Relationships>
</file>

<file path=ppt/slides/_rels/slide169.xml.rels><?xml version="1.0" encoding="UTF-8" standalone="yes"?>
<Relationships xmlns="http://schemas.openxmlformats.org/package/2006/relationships"><Relationship Id="rId8" Type="http://schemas.openxmlformats.org/officeDocument/2006/relationships/slide" Target="slide182.xml"/><Relationship Id="rId13" Type="http://schemas.openxmlformats.org/officeDocument/2006/relationships/slide" Target="slide211.xml"/><Relationship Id="rId18" Type="http://schemas.openxmlformats.org/officeDocument/2006/relationships/slide" Target="slide255.xml"/><Relationship Id="rId3" Type="http://schemas.openxmlformats.org/officeDocument/2006/relationships/slide" Target="slide171.xml"/><Relationship Id="rId7" Type="http://schemas.openxmlformats.org/officeDocument/2006/relationships/slide" Target="slide180.xml"/><Relationship Id="rId12" Type="http://schemas.openxmlformats.org/officeDocument/2006/relationships/slide" Target="slide205.xml"/><Relationship Id="rId17" Type="http://schemas.openxmlformats.org/officeDocument/2006/relationships/slide" Target="slide168.xml"/><Relationship Id="rId2" Type="http://schemas.openxmlformats.org/officeDocument/2006/relationships/slide" Target="slide170.xml"/><Relationship Id="rId16" Type="http://schemas.openxmlformats.org/officeDocument/2006/relationships/slide" Target="slide234.xml"/><Relationship Id="rId1" Type="http://schemas.openxmlformats.org/officeDocument/2006/relationships/slideLayout" Target="../slideLayouts/slideLayout2.xml"/><Relationship Id="rId6" Type="http://schemas.openxmlformats.org/officeDocument/2006/relationships/slide" Target="slide178.xml"/><Relationship Id="rId11" Type="http://schemas.openxmlformats.org/officeDocument/2006/relationships/slide" Target="slide198.xml"/><Relationship Id="rId5" Type="http://schemas.openxmlformats.org/officeDocument/2006/relationships/slide" Target="slide175.xml"/><Relationship Id="rId15" Type="http://schemas.openxmlformats.org/officeDocument/2006/relationships/slide" Target="slide228.xml"/><Relationship Id="rId10" Type="http://schemas.openxmlformats.org/officeDocument/2006/relationships/slide" Target="slide191.xml"/><Relationship Id="rId4" Type="http://schemas.openxmlformats.org/officeDocument/2006/relationships/slide" Target="slide173.xml"/><Relationship Id="rId9" Type="http://schemas.openxmlformats.org/officeDocument/2006/relationships/slide" Target="slide186.xml"/><Relationship Id="rId14" Type="http://schemas.openxmlformats.org/officeDocument/2006/relationships/slide" Target="slide22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7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209.png"/><Relationship Id="rId4" Type="http://schemas.openxmlformats.org/officeDocument/2006/relationships/image" Target="../media/image208.png"/></Relationships>
</file>

<file path=ppt/slides/_rels/slide17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7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6.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7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217.png"/><Relationship Id="rId4" Type="http://schemas.openxmlformats.org/officeDocument/2006/relationships/image" Target="../media/image216.png"/></Relationships>
</file>

<file path=ppt/slides/_rels/slide178.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79.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224.png"/><Relationship Id="rId4" Type="http://schemas.openxmlformats.org/officeDocument/2006/relationships/image" Target="../media/image223.png"/></Relationships>
</file>

<file path=ppt/slides/_rels/slide182.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18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18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8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87.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image" Target="../media/image233.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32.bmp"/><Relationship Id="rId5" Type="http://schemas.openxmlformats.org/officeDocument/2006/relationships/image" Target="../media/image231.bmp"/><Relationship Id="rId4" Type="http://schemas.openxmlformats.org/officeDocument/2006/relationships/image" Target="../media/image230.bmp"/></Relationships>
</file>

<file path=ppt/slides/_rels/slide18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18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1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9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2.xml.rels><?xml version="1.0" encoding="UTF-8" standalone="yes"?>
<Relationships xmlns="http://schemas.openxmlformats.org/package/2006/relationships"><Relationship Id="rId3" Type="http://schemas.openxmlformats.org/officeDocument/2006/relationships/image" Target="../media/image239.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s>
</file>

<file path=ppt/slides/_rels/slide193.xml.rels><?xml version="1.0" encoding="UTF-8" standalone="yes"?>
<Relationships xmlns="http://schemas.openxmlformats.org/package/2006/relationships"><Relationship Id="rId3" Type="http://schemas.openxmlformats.org/officeDocument/2006/relationships/image" Target="../media/image243.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94.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247.png"/><Relationship Id="rId7" Type="http://schemas.openxmlformats.org/officeDocument/2006/relationships/image" Target="../media/image250.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9.png"/><Relationship Id="rId4" Type="http://schemas.openxmlformats.org/officeDocument/2006/relationships/image" Target="../media/image248.gif"/></Relationships>
</file>

<file path=ppt/slides/_rels/slide195.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6.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252.png"/><Relationship Id="rId7" Type="http://schemas.openxmlformats.org/officeDocument/2006/relationships/image" Target="../media/image256.gif"/><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gif"/><Relationship Id="rId4" Type="http://schemas.openxmlformats.org/officeDocument/2006/relationships/image" Target="../media/image253.png"/></Relationships>
</file>

<file path=ppt/slides/_rels/slide19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198.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99.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slide" Target="slide12.xml"/><Relationship Id="rId7" Type="http://schemas.openxmlformats.org/officeDocument/2006/relationships/slide" Target="slide16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43.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262.bmp"/><Relationship Id="rId7" Type="http://schemas.openxmlformats.org/officeDocument/2006/relationships/image" Target="../media/image266.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bmp"/></Relationships>
</file>

<file path=ppt/slides/_rels/slide201.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268.png"/></Relationships>
</file>

<file path=ppt/slides/_rels/slide202.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3.xml.rels><?xml version="1.0" encoding="UTF-8" standalone="yes"?>
<Relationships xmlns="http://schemas.openxmlformats.org/package/2006/relationships"><Relationship Id="rId8" Type="http://schemas.openxmlformats.org/officeDocument/2006/relationships/image" Target="../media/image274.bmp"/><Relationship Id="rId3" Type="http://schemas.openxmlformats.org/officeDocument/2006/relationships/image" Target="../media/image269.bmp"/><Relationship Id="rId7" Type="http://schemas.openxmlformats.org/officeDocument/2006/relationships/image" Target="../media/image273.gif"/><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gif"/><Relationship Id="rId4" Type="http://schemas.openxmlformats.org/officeDocument/2006/relationships/image" Target="../media/image270.bmp"/><Relationship Id="rId9" Type="http://schemas.openxmlformats.org/officeDocument/2006/relationships/slide" Target="slide255.xml"/></Relationships>
</file>

<file path=ppt/slides/_rels/slide204.xml.rels><?xml version="1.0" encoding="UTF-8" standalone="yes"?>
<Relationships xmlns="http://schemas.openxmlformats.org/package/2006/relationships"><Relationship Id="rId3" Type="http://schemas.openxmlformats.org/officeDocument/2006/relationships/image" Target="../media/image275.gif"/><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05.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06.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07.xml.rels><?xml version="1.0" encoding="UTF-8" standalone="yes"?>
<Relationships xmlns="http://schemas.openxmlformats.org/package/2006/relationships"><Relationship Id="rId3" Type="http://schemas.openxmlformats.org/officeDocument/2006/relationships/image" Target="../media/image281.bmp"/><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84.bmp"/><Relationship Id="rId5" Type="http://schemas.openxmlformats.org/officeDocument/2006/relationships/image" Target="../media/image283.png"/><Relationship Id="rId4" Type="http://schemas.openxmlformats.org/officeDocument/2006/relationships/image" Target="../media/image282.png"/></Relationships>
</file>

<file path=ppt/slides/_rels/slide20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286.bmp"/></Relationships>
</file>

<file path=ppt/slides/_rels/slide209.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289.gif"/><Relationship Id="rId4" Type="http://schemas.openxmlformats.org/officeDocument/2006/relationships/image" Target="../media/image288.png"/></Relationships>
</file>

<file path=ppt/slides/_rels/slide21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292.png"/><Relationship Id="rId4" Type="http://schemas.openxmlformats.org/officeDocument/2006/relationships/image" Target="../media/image291.png"/></Relationships>
</file>

<file path=ppt/slides/_rels/slide213.xml.rels><?xml version="1.0" encoding="UTF-8" standalone="yes"?>
<Relationships xmlns="http://schemas.openxmlformats.org/package/2006/relationships"><Relationship Id="rId3" Type="http://schemas.openxmlformats.org/officeDocument/2006/relationships/image" Target="../media/image293.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296.bmp"/><Relationship Id="rId5" Type="http://schemas.openxmlformats.org/officeDocument/2006/relationships/image" Target="../media/image295.png"/><Relationship Id="rId4" Type="http://schemas.openxmlformats.org/officeDocument/2006/relationships/image" Target="../media/image294.bmp"/></Relationships>
</file>

<file path=ppt/slides/_rels/slide21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298.png"/></Relationships>
</file>

<file path=ppt/slides/_rels/slide215.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301.png"/><Relationship Id="rId4" Type="http://schemas.openxmlformats.org/officeDocument/2006/relationships/image" Target="../media/image300.png"/></Relationships>
</file>

<file path=ppt/slides/_rels/slide216.xml.rels><?xml version="1.0" encoding="UTF-8" standalone="yes"?>
<Relationships xmlns="http://schemas.openxmlformats.org/package/2006/relationships"><Relationship Id="rId3" Type="http://schemas.openxmlformats.org/officeDocument/2006/relationships/image" Target="../media/image302.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304.png"/><Relationship Id="rId4" Type="http://schemas.openxmlformats.org/officeDocument/2006/relationships/image" Target="../media/image303.png"/></Relationships>
</file>

<file path=ppt/slides/_rels/slide21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19.xml.rels><?xml version="1.0" encoding="UTF-8" standalone="yes"?>
<Relationships xmlns="http://schemas.openxmlformats.org/package/2006/relationships"><Relationship Id="rId3" Type="http://schemas.openxmlformats.org/officeDocument/2006/relationships/image" Target="../media/image305.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307.png"/><Relationship Id="rId4" Type="http://schemas.openxmlformats.org/officeDocument/2006/relationships/image" Target="../media/image306.png"/></Relationships>
</file>

<file path=ppt/slides/_rels/slide22.xml.rels><?xml version="1.0" encoding="UTF-8" standalone="yes"?>
<Relationships xmlns="http://schemas.openxmlformats.org/package/2006/relationships"><Relationship Id="rId8" Type="http://schemas.openxmlformats.org/officeDocument/2006/relationships/slide" Target="slide164.xml"/><Relationship Id="rId13" Type="http://schemas.openxmlformats.org/officeDocument/2006/relationships/slide" Target="slide255.xml"/><Relationship Id="rId3" Type="http://schemas.openxmlformats.org/officeDocument/2006/relationships/slide" Target="slide126.xml"/><Relationship Id="rId7" Type="http://schemas.openxmlformats.org/officeDocument/2006/relationships/slide" Target="slide157.xml"/><Relationship Id="rId12" Type="http://schemas.openxmlformats.org/officeDocument/2006/relationships/slide" Target="slide182.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46.xml"/><Relationship Id="rId11" Type="http://schemas.openxmlformats.org/officeDocument/2006/relationships/slide" Target="slide171.xml"/><Relationship Id="rId5" Type="http://schemas.openxmlformats.org/officeDocument/2006/relationships/slide" Target="slide142.xml"/><Relationship Id="rId10" Type="http://schemas.openxmlformats.org/officeDocument/2006/relationships/slide" Target="slide70.xml"/><Relationship Id="rId4" Type="http://schemas.openxmlformats.org/officeDocument/2006/relationships/slide" Target="slide136.xml"/><Relationship Id="rId9" Type="http://schemas.openxmlformats.org/officeDocument/2006/relationships/slide" Target="slide66.xml"/></Relationships>
</file>

<file path=ppt/slides/_rels/slide220.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11.gif"/><Relationship Id="rId5" Type="http://schemas.openxmlformats.org/officeDocument/2006/relationships/image" Target="../media/image310.bmp"/><Relationship Id="rId4" Type="http://schemas.openxmlformats.org/officeDocument/2006/relationships/image" Target="../media/image309.bmp"/></Relationships>
</file>

<file path=ppt/slides/_rels/slide22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2.xml.rels><?xml version="1.0" encoding="UTF-8" standalone="yes"?>
<Relationships xmlns="http://schemas.openxmlformats.org/package/2006/relationships"><Relationship Id="rId3" Type="http://schemas.openxmlformats.org/officeDocument/2006/relationships/image" Target="../media/image312.bmp"/><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15.png"/><Relationship Id="rId5" Type="http://schemas.openxmlformats.org/officeDocument/2006/relationships/image" Target="../media/image314.bmp"/><Relationship Id="rId4" Type="http://schemas.openxmlformats.org/officeDocument/2006/relationships/image" Target="../media/image313.bmp"/></Relationships>
</file>

<file path=ppt/slides/_rels/slide223.xml.rels><?xml version="1.0" encoding="UTF-8" standalone="yes"?>
<Relationships xmlns="http://schemas.openxmlformats.org/package/2006/relationships"><Relationship Id="rId3" Type="http://schemas.openxmlformats.org/officeDocument/2006/relationships/image" Target="../media/image316.bmp"/><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317.png"/></Relationships>
</file>

<file path=ppt/slides/_rels/slide22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169.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2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slide" Target="slide16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320.png"/></Relationships>
</file>

<file path=ppt/slides/_rels/slide226.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7.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312.bmp"/><Relationship Id="rId7" Type="http://schemas.openxmlformats.org/officeDocument/2006/relationships/image" Target="../media/image324.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23.bmp"/><Relationship Id="rId5" Type="http://schemas.openxmlformats.org/officeDocument/2006/relationships/image" Target="../media/image322.png"/><Relationship Id="rId4" Type="http://schemas.openxmlformats.org/officeDocument/2006/relationships/image" Target="../media/image321.png"/></Relationships>
</file>

<file path=ppt/slides/_rels/slide228.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29.xml.rels><?xml version="1.0" encoding="UTF-8" standalone="yes"?>
<Relationships xmlns="http://schemas.openxmlformats.org/package/2006/relationships"><Relationship Id="rId8" Type="http://schemas.openxmlformats.org/officeDocument/2006/relationships/image" Target="../media/image330.bmp"/><Relationship Id="rId3" Type="http://schemas.openxmlformats.org/officeDocument/2006/relationships/image" Target="../media/image325.png"/><Relationship Id="rId7" Type="http://schemas.openxmlformats.org/officeDocument/2006/relationships/image" Target="../media/image329.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28.bmp"/><Relationship Id="rId5" Type="http://schemas.openxmlformats.org/officeDocument/2006/relationships/image" Target="../media/image327.bmp"/><Relationship Id="rId4" Type="http://schemas.openxmlformats.org/officeDocument/2006/relationships/image" Target="../media/image326.png"/><Relationship Id="rId9" Type="http://schemas.openxmlformats.org/officeDocument/2006/relationships/slide" Target="slide255.xml"/></Relationships>
</file>

<file path=ppt/slides/_rels/slide2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331.bmp"/><Relationship Id="rId7" Type="http://schemas.openxmlformats.org/officeDocument/2006/relationships/image" Target="../media/image335.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34.bmp"/><Relationship Id="rId5" Type="http://schemas.openxmlformats.org/officeDocument/2006/relationships/image" Target="../media/image333.bmp"/><Relationship Id="rId4" Type="http://schemas.openxmlformats.org/officeDocument/2006/relationships/image" Target="../media/image332.bmp"/></Relationships>
</file>

<file path=ppt/slides/_rels/slide231.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2.xml.rels><?xml version="1.0" encoding="UTF-8" standalone="yes"?>
<Relationships xmlns="http://schemas.openxmlformats.org/package/2006/relationships"><Relationship Id="rId8" Type="http://schemas.openxmlformats.org/officeDocument/2006/relationships/image" Target="../media/image341.gif"/><Relationship Id="rId3" Type="http://schemas.openxmlformats.org/officeDocument/2006/relationships/image" Target="../media/image336.bmp"/><Relationship Id="rId7" Type="http://schemas.openxmlformats.org/officeDocument/2006/relationships/image" Target="../media/image340.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39.bmp"/><Relationship Id="rId5" Type="http://schemas.openxmlformats.org/officeDocument/2006/relationships/image" Target="../media/image338.bmp"/><Relationship Id="rId4" Type="http://schemas.openxmlformats.org/officeDocument/2006/relationships/image" Target="../media/image337.bmp"/><Relationship Id="rId9" Type="http://schemas.openxmlformats.org/officeDocument/2006/relationships/slide" Target="slide255.xml"/></Relationships>
</file>

<file path=ppt/slides/_rels/slide233.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344.bmp"/><Relationship Id="rId4" Type="http://schemas.openxmlformats.org/officeDocument/2006/relationships/image" Target="../media/image343.bmp"/></Relationships>
</file>

<file path=ppt/slides/_rels/slide234.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slide" Target="slide255.xml"/><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5.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hyperlink" Target="mailto:test01@10.10.1.14" TargetMode="External"/><Relationship Id="rId7" Type="http://schemas.openxmlformats.org/officeDocument/2006/relationships/image" Target="../media/image348.bmp"/><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236.xml.rels><?xml version="1.0" encoding="UTF-8" standalone="yes"?>
<Relationships xmlns="http://schemas.openxmlformats.org/package/2006/relationships"><Relationship Id="rId3" Type="http://schemas.openxmlformats.org/officeDocument/2006/relationships/slide" Target="slide169.xml"/><Relationship Id="rId7" Type="http://schemas.openxmlformats.org/officeDocument/2006/relationships/slide" Target="slide255.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37.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slide" Target="slide169.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351.bmp"/><Relationship Id="rId4" Type="http://schemas.openxmlformats.org/officeDocument/2006/relationships/image" Target="../media/image350.bmp"/></Relationships>
</file>

<file path=ppt/slides/_rels/slide238.xml.rels><?xml version="1.0" encoding="UTF-8" standalone="yes"?>
<Relationships xmlns="http://schemas.openxmlformats.org/package/2006/relationships"><Relationship Id="rId3" Type="http://schemas.openxmlformats.org/officeDocument/2006/relationships/slide" Target="slide240.xml"/><Relationship Id="rId2" Type="http://schemas.openxmlformats.org/officeDocument/2006/relationships/slide" Target="slide23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slide" Target="slide168.xml"/></Relationships>
</file>

<file path=ppt/slides/_rels/slide239.xml.rels><?xml version="1.0" encoding="UTF-8" standalone="yes"?>
<Relationships xmlns="http://schemas.openxmlformats.org/package/2006/relationships"><Relationship Id="rId3" Type="http://schemas.openxmlformats.org/officeDocument/2006/relationships/image" Target="../media/image352.bmp"/><Relationship Id="rId2" Type="http://schemas.openxmlformats.org/officeDocument/2006/relationships/slide" Target="slide238.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slide" Target="slide238.xml"/><Relationship Id="rId4" Type="http://schemas.openxmlformats.org/officeDocument/2006/relationships/image" Target="../media/image102.png"/></Relationships>
</file>

<file path=ppt/slides/_rels/slide24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238.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42.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slide" Target="slide245.xml"/><Relationship Id="rId2" Type="http://schemas.openxmlformats.org/officeDocument/2006/relationships/slide" Target="slide244.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slide" Target="slide217.xml"/></Relationships>
</file>

<file path=ppt/slides/_rels/slide24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slide" Target="slide243.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4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255.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43.xml"/><Relationship Id="rId5" Type="http://schemas.openxmlformats.org/officeDocument/2006/relationships/image" Target="../media/image99.jpeg"/><Relationship Id="rId4" Type="http://schemas.openxmlformats.org/officeDocument/2006/relationships/image" Target="../media/image102.png"/></Relationships>
</file>

<file path=ppt/slides/_rels/slide24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43.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5.xml"/><Relationship Id="rId2" Type="http://schemas.openxmlformats.org/officeDocument/2006/relationships/slide" Target="slide217.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48.xml.rels><?xml version="1.0" encoding="UTF-8" standalone="yes"?>
<Relationships xmlns="http://schemas.openxmlformats.org/package/2006/relationships"><Relationship Id="rId3" Type="http://schemas.openxmlformats.org/officeDocument/2006/relationships/slide" Target="slide217.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24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255.xml"/></Relationships>
</file>

<file path=ppt/slides/_rels/slide250.xml.rels><?xml version="1.0" encoding="UTF-8" standalone="yes"?>
<Relationships xmlns="http://schemas.openxmlformats.org/package/2006/relationships"><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167.xml"/><Relationship Id="rId1" Type="http://schemas.openxmlformats.org/officeDocument/2006/relationships/slideLayout" Target="../slideLayouts/slideLayout2.xml"/><Relationship Id="rId4" Type="http://schemas.openxmlformats.org/officeDocument/2006/relationships/slide" Target="slide25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255.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102.png"/><Relationship Id="rId4" Type="http://schemas.openxmlformats.org/officeDocument/2006/relationships/image" Target="../media/image101.png"/></Relationships>
</file>

<file path=ppt/slides/_rels/slide25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slide" Target="slide21.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43.xml"/><Relationship Id="rId5" Type="http://schemas.openxmlformats.org/officeDocument/2006/relationships/slide" Target="slide238.xml"/><Relationship Id="rId4" Type="http://schemas.openxmlformats.org/officeDocument/2006/relationships/slide" Target="slide169.xml"/><Relationship Id="rId9" Type="http://schemas.openxmlformats.org/officeDocument/2006/relationships/slide" Target="slide44.xml"/></Relationships>
</file>

<file path=ppt/slides/_rels/slide256.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257.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25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258.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5.jpeg"/><Relationship Id="rId5" Type="http://schemas.openxmlformats.org/officeDocument/2006/relationships/slide" Target="slide255.xml"/><Relationship Id="rId4" Type="http://schemas.openxmlformats.org/officeDocument/2006/relationships/hyperlink" Target="http://www.kocw.net/home/search/kemView.do?kemId=978503" TargetMode="External"/></Relationships>
</file>

<file path=ppt/slides/_rels/slide25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3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25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35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255.xml"/><Relationship Id="rId7" Type="http://schemas.openxmlformats.org/officeDocument/2006/relationships/image" Target="../media/image40.png"/><Relationship Id="rId2" Type="http://schemas.openxmlformats.org/officeDocument/2006/relationships/slide" Target="slide2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slide" Target="slide255.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255.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slide" Target="slide255.xml"/></Relationships>
</file>

<file path=ppt/slides/_rels/slide31.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slide" Target="slide255.xml"/><Relationship Id="rId5" Type="http://schemas.openxmlformats.org/officeDocument/2006/relationships/image" Target="../media/image61.png"/><Relationship Id="rId10" Type="http://schemas.openxmlformats.org/officeDocument/2006/relationships/slide" Target="slide25.xml"/><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slide" Target="slide25.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255.xml"/></Relationships>
</file>

<file path=ppt/slides/_rels/slide3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255.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slide" Target="slide25.xml"/><Relationship Id="rId7" Type="http://schemas.openxmlformats.org/officeDocument/2006/relationships/image" Target="../media/image78.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255.xml"/><Relationship Id="rId9"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4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image" Target="../media/image8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slide" Target="slide52.xml"/><Relationship Id="rId7" Type="http://schemas.openxmlformats.org/officeDocument/2006/relationships/slide" Target="slide124.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115.xml"/><Relationship Id="rId5" Type="http://schemas.openxmlformats.org/officeDocument/2006/relationships/slide" Target="slide83.xml"/><Relationship Id="rId10" Type="http://schemas.openxmlformats.org/officeDocument/2006/relationships/slide" Target="slide255.xml"/><Relationship Id="rId4" Type="http://schemas.openxmlformats.org/officeDocument/2006/relationships/slide" Target="slide65.xml"/><Relationship Id="rId9"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4.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4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 Target="slide44.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91.jpeg"/></Relationships>
</file>

<file path=ppt/slides/_rels/slide4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4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5.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5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8" Type="http://schemas.openxmlformats.org/officeDocument/2006/relationships/slide" Target="slide59.xml"/><Relationship Id="rId13" Type="http://schemas.openxmlformats.org/officeDocument/2006/relationships/slide" Target="slide64.xml"/><Relationship Id="rId3" Type="http://schemas.openxmlformats.org/officeDocument/2006/relationships/slide" Target="slide54.xml"/><Relationship Id="rId7" Type="http://schemas.openxmlformats.org/officeDocument/2006/relationships/slide" Target="slide58.xml"/><Relationship Id="rId12" Type="http://schemas.openxmlformats.org/officeDocument/2006/relationships/slide" Target="slide63.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slide" Target="slide62.xml"/><Relationship Id="rId5" Type="http://schemas.openxmlformats.org/officeDocument/2006/relationships/slide" Target="slide56.xml"/><Relationship Id="rId15" Type="http://schemas.openxmlformats.org/officeDocument/2006/relationships/slide" Target="slide255.xml"/><Relationship Id="rId10" Type="http://schemas.openxmlformats.org/officeDocument/2006/relationships/slide" Target="slide61.xml"/><Relationship Id="rId4" Type="http://schemas.openxmlformats.org/officeDocument/2006/relationships/slide" Target="slide55.xml"/><Relationship Id="rId9" Type="http://schemas.openxmlformats.org/officeDocument/2006/relationships/slide" Target="slide60.xml"/><Relationship Id="rId14" Type="http://schemas.openxmlformats.org/officeDocument/2006/relationships/slide" Target="slide44.xml"/></Relationships>
</file>

<file path=ppt/slides/_rels/slide5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63.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slide" Target="slide69.xml"/><Relationship Id="rId7" Type="http://schemas.openxmlformats.org/officeDocument/2006/relationships/slide" Target="slide78.xml"/><Relationship Id="rId2"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slide" Target="slide75.xml"/><Relationship Id="rId11" Type="http://schemas.openxmlformats.org/officeDocument/2006/relationships/slide" Target="slide255.xml"/><Relationship Id="rId5" Type="http://schemas.openxmlformats.org/officeDocument/2006/relationships/slide" Target="slide52.xml"/><Relationship Id="rId10" Type="http://schemas.openxmlformats.org/officeDocument/2006/relationships/slide" Target="slide44.xml"/><Relationship Id="rId4" Type="http://schemas.openxmlformats.org/officeDocument/2006/relationships/slide" Target="slide70.xml"/><Relationship Id="rId9" Type="http://schemas.openxmlformats.org/officeDocument/2006/relationships/slide" Target="slide8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65.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6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6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2.xml"/><Relationship Id="rId5" Type="http://schemas.openxmlformats.org/officeDocument/2006/relationships/slide" Target="slide65.xml"/><Relationship Id="rId4" Type="http://schemas.openxmlformats.org/officeDocument/2006/relationships/slide" Target="slide255.xml"/></Relationships>
</file>

<file path=ppt/slides/_rels/slide7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slide" Target="slide65.xml"/><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102.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65.xml"/><Relationship Id="rId4" Type="http://schemas.openxmlformats.org/officeDocument/2006/relationships/slide" Target="slide255.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slide" Target="slide65.xml"/><Relationship Id="rId4" Type="http://schemas.openxmlformats.org/officeDocument/2006/relationships/slide" Target="slide255.xml"/></Relationships>
</file>

<file path=ppt/slides/_rels/slide7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65.xml"/></Relationships>
</file>

<file path=ppt/slides/_rels/slide7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6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5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108.gif"/><Relationship Id="rId4" Type="http://schemas.openxmlformats.org/officeDocument/2006/relationships/image" Target="../media/image107.jpeg"/></Relationships>
</file>

<file path=ppt/slides/_rels/slide8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171.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slide" Target="slide44.xml"/><Relationship Id="rId4" Type="http://schemas.openxmlformats.org/officeDocument/2006/relationships/slide" Target="slide107.xml"/></Relationships>
</file>

<file path=ppt/slides/_rels/slide8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83.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1.jpeg"/></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3.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217.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89.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1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255.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3.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2.xml.rels><?xml version="1.0" encoding="UTF-8" standalone="yes"?>
<Relationships xmlns="http://schemas.openxmlformats.org/package/2006/relationships"><Relationship Id="rId8" Type="http://schemas.openxmlformats.org/officeDocument/2006/relationships/slide" Target="slide255.xml"/><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slide" Target="slide83.xml"/><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slide" Target="slide255.xml"/><Relationship Id="rId5" Type="http://schemas.openxmlformats.org/officeDocument/2006/relationships/image" Target="../media/image99.jpeg"/><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19.jpe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7.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slide" Target="slide83.xml"/><Relationship Id="rId5" Type="http://schemas.openxmlformats.org/officeDocument/2006/relationships/slide" Target="slide255.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775730412"/>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142741303"/>
              </p:ext>
            </p:extLst>
          </p:nvPr>
        </p:nvGraphicFramePr>
        <p:xfrm>
          <a:off x="4040064" y="2936367"/>
          <a:ext cx="3288306" cy="1231520"/>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grpSp>
        <p:nvGrpSpPr>
          <p:cNvPr id="9" name="그룹 8">
            <a:extLst>
              <a:ext uri="{FF2B5EF4-FFF2-40B4-BE49-F238E27FC236}">
                <a16:creationId xmlns:a16="http://schemas.microsoft.com/office/drawing/2014/main" id="{B0271C69-8422-4AD6-B202-E5681D05F4AC}"/>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5B8A7FD-15F8-46B6-9FCC-2B7C213A92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EBDD6E0-F715-4EC8-B0E9-2400D253613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74B64B48-339E-4946-9603-9AE2873617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2903856489"/>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3"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330535782"/>
              </p:ext>
            </p:extLst>
          </p:nvPr>
        </p:nvGraphicFramePr>
        <p:xfrm>
          <a:off x="1255109" y="2214747"/>
          <a:ext cx="9479902" cy="345469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3.18 1600 : </a:t>
                      </a:r>
                      <a:r>
                        <a:rPr lang="ko-KR" altLang="en-US" sz="1000" dirty="0" err="1">
                          <a:solidFill>
                            <a:srgbClr val="7030A0"/>
                          </a:solidFill>
                        </a:rPr>
                        <a:t>백도우</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7030A0"/>
                          </a:solidFill>
                        </a:rPr>
                        <a:t>3.16 1900 : </a:t>
                      </a: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7030A0"/>
                          </a:solidFill>
                        </a:rPr>
                        <a:t>이원철</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FF0000"/>
                          </a:solidFill>
                        </a:rPr>
                        <a:t>ICPC </a:t>
                      </a:r>
                      <a:r>
                        <a:rPr lang="ko-KR" altLang="en-US" sz="1000" dirty="0">
                          <a:solidFill>
                            <a:srgbClr val="FF0000"/>
                          </a:solidFill>
                        </a:rPr>
                        <a:t>참가</a:t>
                      </a:r>
                      <a:endParaRPr lang="en-US" altLang="ko-KR" sz="1000" dirty="0">
                        <a:solidFill>
                          <a:srgbClr val="FF000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HackerSchool FTZ</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solidFill>
                            <a:srgbClr val="7030A0"/>
                          </a:solidFill>
                        </a:rPr>
                        <a:t>백도우</a:t>
                      </a:r>
                      <a:endParaRPr lang="en-US" altLang="ko-KR" sz="100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468646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455671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7005894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073139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6044989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임의의 </a:t>
            </a:r>
            <a:r>
              <a:rPr lang="en-US" altLang="ko-KR" sz="1000" dirty="0"/>
              <a:t>ISO </a:t>
            </a:r>
            <a:r>
              <a:rPr lang="ko-KR" altLang="en-US" sz="1000" dirty="0"/>
              <a:t>를 다운받아 실행 시켜본다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1875039413"/>
              </p:ext>
            </p:extLst>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5"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820644717"/>
              </p:ext>
            </p:extLst>
          </p:nvPr>
        </p:nvGraphicFramePr>
        <p:xfrm>
          <a:off x="3311001" y="2694101"/>
          <a:ext cx="5569998" cy="2215706"/>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0"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1"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15813</TotalTime>
  <Words>22739</Words>
  <Application>Microsoft Office PowerPoint</Application>
  <PresentationFormat>와이드스크린</PresentationFormat>
  <Paragraphs>5334</Paragraphs>
  <Slides>260</Slides>
  <Notes>0</Notes>
  <HiddenSlides>0</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260</vt:i4>
      </vt:variant>
    </vt:vector>
  </HeadingPairs>
  <TitlesOfParts>
    <vt:vector size="281" baseType="lpstr">
      <vt:lpstr>AppleSDGothicNeo</vt:lpstr>
      <vt:lpstr>Helvetica Neue</vt:lpstr>
      <vt:lpstr>HelveticaNeue-Regular</vt:lpstr>
      <vt:lpstr>HY중고딕</vt:lpstr>
      <vt:lpstr>Menlo</vt:lpstr>
      <vt:lpstr>Montserrat</vt:lpstr>
      <vt:lpstr>Nanum Gothic</vt:lpstr>
      <vt:lpstr>Noto Sans</vt:lpstr>
      <vt:lpstr>Noto Sans KR</vt:lpstr>
      <vt:lpstr>Raleway</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현대암호 – RSA 암호</vt:lpstr>
      <vt:lpstr>/Theory/T5/RSA  현대암호 구현 – RSA 암호</vt:lpstr>
      <vt:lpstr>PowerPoint 프레젠테이션</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/Training/FTZ/1   Level1</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584</cp:revision>
  <dcterms:created xsi:type="dcterms:W3CDTF">2021-02-08T02:39:04Z</dcterms:created>
  <dcterms:modified xsi:type="dcterms:W3CDTF">2021-03-17T08:33:53Z</dcterms:modified>
</cp:coreProperties>
</file>